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7"/>
  </p:notesMasterIdLst>
  <p:handoutMasterIdLst>
    <p:handoutMasterId r:id="rId28"/>
  </p:handoutMasterIdLst>
  <p:sldIdLst>
    <p:sldId id="1503" r:id="rId2"/>
    <p:sldId id="1798" r:id="rId3"/>
    <p:sldId id="1800" r:id="rId4"/>
    <p:sldId id="1801" r:id="rId5"/>
    <p:sldId id="2152" r:id="rId6"/>
    <p:sldId id="2168" r:id="rId7"/>
    <p:sldId id="2169" r:id="rId8"/>
    <p:sldId id="2170" r:id="rId9"/>
    <p:sldId id="2171" r:id="rId10"/>
    <p:sldId id="1986" r:id="rId11"/>
    <p:sldId id="2172" r:id="rId12"/>
    <p:sldId id="2005" r:id="rId13"/>
    <p:sldId id="2174" r:id="rId14"/>
    <p:sldId id="2175" r:id="rId15"/>
    <p:sldId id="2176" r:id="rId16"/>
    <p:sldId id="2177" r:id="rId17"/>
    <p:sldId id="2178" r:id="rId18"/>
    <p:sldId id="2179" r:id="rId19"/>
    <p:sldId id="1224" r:id="rId20"/>
    <p:sldId id="1804" r:id="rId21"/>
    <p:sldId id="1805" r:id="rId22"/>
    <p:sldId id="1807" r:id="rId23"/>
    <p:sldId id="2180" r:id="rId24"/>
    <p:sldId id="2166" r:id="rId25"/>
    <p:sldId id="1799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800"/>
            <p14:sldId id="1801"/>
            <p14:sldId id="2152"/>
            <p14:sldId id="2168"/>
            <p14:sldId id="2169"/>
            <p14:sldId id="2170"/>
            <p14:sldId id="2171"/>
            <p14:sldId id="1986"/>
            <p14:sldId id="2172"/>
            <p14:sldId id="2005"/>
            <p14:sldId id="2174"/>
            <p14:sldId id="2175"/>
            <p14:sldId id="2176"/>
            <p14:sldId id="2177"/>
            <p14:sldId id="2178"/>
            <p14:sldId id="2179"/>
            <p14:sldId id="1224"/>
            <p14:sldId id="1804"/>
            <p14:sldId id="1805"/>
            <p14:sldId id="1807"/>
            <p14:sldId id="2180"/>
            <p14:sldId id="216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36544F"/>
    <a:srgbClr val="FB8E20"/>
    <a:srgbClr val="B04432"/>
    <a:srgbClr val="9E60B8"/>
    <a:srgbClr val="5AB88F"/>
    <a:srgbClr val="D4EBE9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47"/>
    <p:restoredTop sz="96911" autoAdjust="0"/>
  </p:normalViewPr>
  <p:slideViewPr>
    <p:cSldViewPr snapToGrid="0" snapToObjects="1">
      <p:cViewPr varScale="1">
        <p:scale>
          <a:sx n="160" d="100"/>
          <a:sy n="160" d="100"/>
        </p:scale>
        <p:origin x="176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react.schule/wjax2025-nextj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5. November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585058" y="1430167"/>
            <a:ext cx="52263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Frontend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301161" y="3729427"/>
            <a:ext cx="9207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Java-Entwickler:innen</a:t>
            </a:r>
            <a:endParaRPr lang="de-DE" sz="28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3441281" y="1533153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3698459" y="712764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Backend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F7CDDC-AD20-3916-D33F-F8FA0AEF5ECF}"/>
              </a:ext>
            </a:extLst>
          </p:cNvPr>
          <p:cNvSpPr txBox="1"/>
          <p:nvPr/>
        </p:nvSpPr>
        <p:spPr>
          <a:xfrm>
            <a:off x="4377115" y="441216"/>
            <a:ext cx="1057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Das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F664D0-EF6F-0E39-AC83-795080A4A830}"/>
              </a:ext>
            </a:extLst>
          </p:cNvPr>
          <p:cNvSpPr txBox="1"/>
          <p:nvPr/>
        </p:nvSpPr>
        <p:spPr>
          <a:xfrm>
            <a:off x="-19094" y="3890687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C6B73B-CCEF-1B2A-73DF-1ADC277501A1}"/>
              </a:ext>
            </a:extLst>
          </p:cNvPr>
          <p:cNvSpPr/>
          <p:nvPr/>
        </p:nvSpPr>
        <p:spPr>
          <a:xfrm>
            <a:off x="2778919" y="2062013"/>
            <a:ext cx="614426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2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61349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Single-Page-Anwendungen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253901" y="4157405"/>
            <a:ext cx="152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Ausgeführt komplett 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im Browser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3B80FF-3ECC-2BC4-B383-AE41F2C4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EE35696-B0A5-CD2C-97A7-6C57CF41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6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4F1C1-D3AC-2605-BFB4-C5399CDD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8D154-EC6A-1D5E-7D6F-3D9D3AF1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5A7D07-C862-2488-B128-7FFEA2206D2C}"/>
              </a:ext>
            </a:extLst>
          </p:cNvPr>
          <p:cNvSpPr txBox="1"/>
          <p:nvPr/>
        </p:nvSpPr>
        <p:spPr>
          <a:xfrm>
            <a:off x="339911" y="883022"/>
            <a:ext cx="52261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Konsequenz Single-Page-Anwendungen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824D2E-B7CE-4C92-1D67-109CA29160E5}"/>
              </a:ext>
            </a:extLst>
          </p:cNvPr>
          <p:cNvSpPr txBox="1"/>
          <p:nvPr/>
        </p:nvSpPr>
        <p:spPr>
          <a:xfrm>
            <a:off x="253901" y="4157405"/>
            <a:ext cx="152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2BDC8C1-943F-9D6F-49FF-1F9B17C82864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Sehr viel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zur Laufzeit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statische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Inhalte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JavaScript muss laufen, bevor etwas dargestellt wird</a:t>
            </a:r>
            <a:endParaRPr lang="de-DE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16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🚫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Die Anwendung funktioniert nicht ohne JavaScript</a:t>
            </a: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EE5D758-C731-4E6B-E78F-4A74D810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FE8B94-2929-D4ED-5948-65995FDC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2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66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CA1C-B66C-AC27-B3A6-14F3FAAF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BB1EA-7A40-2A4A-6D9A-DF3191A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88C69C-050C-9E08-98FC-27A6A5E78BB1}"/>
              </a:ext>
            </a:extLst>
          </p:cNvPr>
          <p:cNvSpPr txBox="1"/>
          <p:nvPr/>
        </p:nvSpPr>
        <p:spPr>
          <a:xfrm>
            <a:off x="374986" y="4271609"/>
            <a:ext cx="197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 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E46EBAD-15F7-9D54-B2C3-C2FDDF3C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0C104C7-6710-CD62-7589-EF6BC6E68CDD}"/>
              </a:ext>
            </a:extLst>
          </p:cNvPr>
          <p:cNvSpPr txBox="1"/>
          <p:nvPr/>
        </p:nvSpPr>
        <p:spPr>
          <a:xfrm>
            <a:off x="6667910" y="4271609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Single-Page-App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nur 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9D40B7F-6119-8FD8-AB51-A3928FC5B215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15E210-51A2-F069-DC55-0431AC79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FBD7-82A2-B4CC-0037-2A04587E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B80D8-9423-666F-D59D-0D0D73D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D9FBD4-7272-8EFC-1C01-C004B434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9E76CC-7D15-3DFC-8D38-FF56FBA3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A1B76C-83E9-5D7B-77A9-77B37E716B6A}"/>
              </a:ext>
            </a:extLst>
          </p:cNvPr>
          <p:cNvSpPr txBox="1"/>
          <p:nvPr/>
        </p:nvSpPr>
        <p:spPr>
          <a:xfrm>
            <a:off x="3628872" y="4271609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-Anwendung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D31077-ADB1-F6CA-5B4C-C160ACED2024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FFF960-9B78-9032-F525-206B2BA2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B5AD92-C433-431D-B5C0-C7F0ACE41873}"/>
              </a:ext>
            </a:extLst>
          </p:cNvPr>
          <p:cNvSpPr txBox="1"/>
          <p:nvPr/>
        </p:nvSpPr>
        <p:spPr>
          <a:xfrm>
            <a:off x="374986" y="4271609"/>
            <a:ext cx="197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 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EF6E4F-A0F5-C28C-3A3B-F1280F60B2CA}"/>
              </a:ext>
            </a:extLst>
          </p:cNvPr>
          <p:cNvSpPr txBox="1"/>
          <p:nvPr/>
        </p:nvSpPr>
        <p:spPr>
          <a:xfrm>
            <a:off x="6667910" y="4271609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Single-Page-App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nur 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502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038E-77C4-5D2D-FF55-73B6E7CA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8D9A7-5F3E-D9C3-D064-C282D91A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EC97C2-ACA5-0398-BAED-8C2A99A4AFF9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63A515-1D4E-FC9F-5580-7CF4F706E6F2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8D53D9-37D6-ADBB-5388-45DFD82C6C78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7C3E7D-17BD-98C7-99CF-27D26DB1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842AD4-1926-3862-AD18-F1221235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18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D4AD-813D-462B-D8E1-1DCC7EB6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4BEC8-EE05-C93D-FACF-C1749C74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5D3BC-C5A5-B194-B8FB-99B1C78D50DB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DE251B3-A0A4-B683-89F4-AC92004B9F7A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auf dem </a:t>
            </a:r>
            <a:r>
              <a:rPr lang="de-DE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Server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7B81C0-06C9-E433-3D76-D4FB1DEF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6F02AA-3B72-FD02-142D-7027615A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F7121C-05D1-6599-8549-AFD1CAAFE297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</p:spTree>
    <p:extLst>
      <p:ext uri="{BB962C8B-B14F-4D97-AF65-F5344CB8AC3E}">
        <p14:creationId xmlns:p14="http://schemas.microsoft.com/office/powerpoint/2010/main" val="2062973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2D71-A08D-3001-F7BF-5269586F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C4E54-378F-7D8F-94A3-05B9DB77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3628E9-B061-8228-155F-C5FCAFD2EC85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36F0384-D525-1CB4-8EB2-1C4E8EAC70D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auf dem </a:t>
            </a:r>
            <a:r>
              <a:rPr lang="de-DE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Server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Nur der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JavaScript-Code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</a:t>
            </a:r>
            <a:r>
              <a:rPr lang="de-DE" dirty="0">
                <a:latin typeface="Source Sans Pro SemiBold" panose="020B0503030403020204" pitchFamily="34" charset="0"/>
              </a:rPr>
              <a:t>Interaktionen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wird zum 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Browser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5CBA77-C139-6C45-3732-AA101A7C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C177F1-75FA-80A4-F5D8-2E54C35D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460839-4AFC-95D2-56DF-34C4C8CED750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53EA92C-C23D-D477-7D83-72BC9715AD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50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F3C7-37FB-D251-7F62-0DA75FD9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97CE9-F77D-3028-F793-A4F6282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972AE4-FB62-7E52-8074-880713FE44BC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CCEF0F-DBE4-2B12-6216-7FB759FA8E13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0AF442-1256-8B2B-982B-B663CDAC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AE2208-CC19-EC0A-0CC6-96B2889F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" y="1631766"/>
            <a:ext cx="1526618" cy="254633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4F6D2C3-739B-CE5F-94EA-BF3B9E5A492F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4179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von </a:t>
            </a: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</a:t>
            </a:r>
            <a:r>
              <a:rPr lang="de-DE" sz="2100" u="sng" dirty="0">
                <a:latin typeface="Source Sans Pro" panose="020B0503030403020204" pitchFamily="34" charset="0"/>
              </a:rPr>
              <a:t>eine</a:t>
            </a:r>
            <a:r>
              <a:rPr lang="de-DE" sz="2100" dirty="0">
                <a:latin typeface="Source Sans Pro" panose="020B0503030403020204" pitchFamily="34" charset="0"/>
              </a:rPr>
              <a:t> Code-Basis</a:t>
            </a:r>
          </a:p>
          <a:p>
            <a:pPr lvl="1">
              <a:lnSpc>
                <a:spcPct val="120000"/>
              </a:lnSpc>
            </a:pPr>
            <a:endParaRPr lang="de-DE" sz="2100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000" dirty="0">
                <a:solidFill>
                  <a:srgbClr val="9E60B8"/>
                </a:solidFill>
                <a:latin typeface="Source Sans Pro" panose="020B0503030403020204" pitchFamily="34" charset="0"/>
              </a:rPr>
              <a:t>🤔</a:t>
            </a:r>
            <a:r>
              <a:rPr lang="de-DE" sz="24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Bestes aus beiden Welten?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60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/video-kurs-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0106198-7A5B-2F11-601F-F64E7C29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1" y="2301248"/>
            <a:ext cx="1918933" cy="161087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7B5F8-4D5F-F14A-D483-6832505D93C6}"/>
              </a:ext>
            </a:extLst>
          </p:cNvPr>
          <p:cNvSpPr txBox="1"/>
          <p:nvPr/>
        </p:nvSpPr>
        <p:spPr>
          <a:xfrm>
            <a:off x="1389771" y="3343026"/>
            <a:ext cx="86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Video-Kurs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54642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250790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</p:txBody>
      </p:sp>
    </p:spTree>
    <p:extLst>
      <p:ext uri="{BB962C8B-B14F-4D97-AF65-F5344CB8AC3E}">
        <p14:creationId xmlns:p14="http://schemas.microsoft.com/office/powerpoint/2010/main" val="119665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C55C3-0FDA-C249-CD9F-894D847C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D2776-0FB3-7317-195E-7030953F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4E20C4-BA91-F3D8-1D90-636C404D326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38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Typische Einsatzgebiete: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Eher Webseiten als Webanwendungen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Zum Beispiel eCommerce, Nachrichten- und Produktseiten</a:t>
            </a:r>
          </a:p>
        </p:txBody>
      </p:sp>
    </p:spTree>
    <p:extLst>
      <p:ext uri="{BB962C8B-B14F-4D97-AF65-F5344CB8AC3E}">
        <p14:creationId xmlns:p14="http://schemas.microsoft.com/office/powerpoint/2010/main" val="80785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http://localhost:8100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Live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20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/wjax2025-nextjs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25D3D6-BB07-6AAF-2764-8525ECA5C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796" y="2568334"/>
            <a:ext cx="1509856" cy="1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64371E-1402-30E9-1BFA-3F903EB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11" y="876841"/>
            <a:ext cx="4827727" cy="4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0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3567-EEC3-9E8E-7E46-09686FC7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11B09-BD56-7A56-AB9E-C271AE9B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60952A-C0C0-1D3B-BBD6-7C144DBA9BC1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D31BFF0-8F55-D032-3DAB-861B99EB35F1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7038009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HTML-Seite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CD365-9AF5-16BF-C69B-60179521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E3E23A6-F428-C881-C30B-6BA99F99CA62}"/>
              </a:ext>
            </a:extLst>
          </p:cNvPr>
          <p:cNvSpPr txBox="1"/>
          <p:nvPr/>
        </p:nvSpPr>
        <p:spPr>
          <a:xfrm>
            <a:off x="253900" y="4260478"/>
            <a:ext cx="152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91241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D437-1917-8D2B-AE58-07D382CB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C299A-E9A6-760B-8096-D809D83D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7DA221-A92C-5629-1598-69120D9EBDC5}"/>
              </a:ext>
            </a:extLst>
          </p:cNvPr>
          <p:cNvSpPr txBox="1"/>
          <p:nvPr/>
        </p:nvSpPr>
        <p:spPr>
          <a:xfrm>
            <a:off x="253900" y="4260478"/>
            <a:ext cx="152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E5D6096-B415-98BE-6D2A-62E5D7F43FF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926691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Interaktion wird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9CDFD18-E08F-B0CD-7C14-88EDA57D6FCB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A6F757-FF0C-9597-F6D4-2D43A345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659B-F58E-9BAC-2898-61CF4291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DB9A7-E689-6547-5E89-214E6B83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92AB03-053F-A32F-F1B2-9CD8A0994ACA}"/>
              </a:ext>
            </a:extLst>
          </p:cNvPr>
          <p:cNvSpPr txBox="1"/>
          <p:nvPr/>
        </p:nvSpPr>
        <p:spPr>
          <a:xfrm>
            <a:off x="491263" y="4260478"/>
            <a:ext cx="10518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9EBE68-2E78-CBA0-4BD9-AEB8FA70EF20}"/>
              </a:ext>
            </a:extLst>
          </p:cNvPr>
          <p:cNvSpPr txBox="1">
            <a:spLocks/>
          </p:cNvSpPr>
          <p:nvPr/>
        </p:nvSpPr>
        <p:spPr>
          <a:xfrm>
            <a:off x="2105990" y="1580050"/>
            <a:ext cx="6974400" cy="356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Interaktion wird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eingestreut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 (für Interaktivität)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5AD0AF-994C-5155-109C-9BD4C48E3441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003457-8889-FE53-7DB0-8F7398CC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9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765BD-AD46-6B21-FC63-1FB21DEB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AEAE-E7CA-14BE-3FB2-DDA677B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13B9D7F-B3B5-7500-2308-AD03541E2FB0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77B3D03-7F60-3DD5-665E-429947F4AE4A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D6B8C3-E5C3-3419-2710-39020DEB7774}"/>
              </a:ext>
            </a:extLst>
          </p:cNvPr>
          <p:cNvSpPr txBox="1"/>
          <p:nvPr/>
        </p:nvSpPr>
        <p:spPr>
          <a:xfrm>
            <a:off x="339911" y="883022"/>
            <a:ext cx="82734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Konsequenz Serverseitiges Rendern plus JavaScript "Schnipsel"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9EE985-C16C-B4B6-383A-E325896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D9968-5D52-A72E-CC80-32D654E6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6111B8-72D4-3597-FE5B-7D53C6C73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1A2F90-174E-F083-472A-DB2ADF72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611</Words>
  <Application>Microsoft Macintosh PowerPoint</Application>
  <PresentationFormat>Bildschirmpräsentation (16:9)</PresentationFormat>
  <Paragraphs>168</Paragraphs>
  <Slides>25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W-JAX München | 5. November 2025 | https://react.schule</vt:lpstr>
      <vt:lpstr>https://nilshartmann.net</vt:lpstr>
      <vt:lpstr>Ein Beispiel...</vt:lpstr>
      <vt:lpstr>Ein Beispiel...</vt:lpstr>
      <vt:lpstr>Architekturen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Next.js</vt:lpstr>
      <vt:lpstr>Next.js</vt:lpstr>
      <vt:lpstr>Next.js</vt:lpstr>
      <vt:lpstr>Next.js</vt:lpstr>
      <vt:lpstr>Next.js</vt:lpstr>
      <vt:lpstr>http://localhost:8100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1256</cp:revision>
  <cp:lastPrinted>2019-09-04T14:49:47Z</cp:lastPrinted>
  <dcterms:created xsi:type="dcterms:W3CDTF">2016-03-28T15:59:53Z</dcterms:created>
  <dcterms:modified xsi:type="dcterms:W3CDTF">2025-11-05T06:29:51Z</dcterms:modified>
</cp:coreProperties>
</file>